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291" r:id="rId9"/>
    <p:sldId id="261" r:id="rId10"/>
    <p:sldId id="262" r:id="rId11"/>
    <p:sldId id="286" r:id="rId12"/>
    <p:sldId id="292" r:id="rId13"/>
    <p:sldId id="293" r:id="rId14"/>
    <p:sldId id="284" r:id="rId15"/>
    <p:sldId id="294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id="{5A304413-DDD9-4B71-A116-0EF9B527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813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4C31832-A698-4064-8828-3BE876E0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709A256-C4E8-45FF-A435-77A141DF7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AB1FC6DD-43F0-47AC-BBDB-FA0FFD605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96" y="670828"/>
            <a:ext cx="2316032" cy="231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736F28A1-98BB-4B9D-B4B8-11EFA57A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6" y="214805"/>
            <a:ext cx="3368654" cy="299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316CC0-61A6-4533-8142-295202CD7262}"/>
              </a:ext>
            </a:extLst>
          </p:cNvPr>
          <p:cNvSpPr txBox="1"/>
          <p:nvPr/>
        </p:nvSpPr>
        <p:spPr>
          <a:xfrm>
            <a:off x="1793841" y="5303648"/>
            <a:ext cx="1483856" cy="58477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32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pic>
        <p:nvPicPr>
          <p:cNvPr id="13" name="Imagem 12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2DC1B323-1A10-441E-BB28-BDDD36C76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474" y="3359797"/>
            <a:ext cx="2496668" cy="249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E9BE9AF-FDD8-4B72-85BB-CBD7B2018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89177" l="9957" r="97835">
                        <a14:foregroundMark x1="91342" y1="29437" x2="91342" y2="38528"/>
                        <a14:foregroundMark x1="97835" y1="34632" x2="97403" y2="41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25" y="3908290"/>
            <a:ext cx="2025981" cy="2025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inal de Adição 16">
            <a:extLst>
              <a:ext uri="{FF2B5EF4-FFF2-40B4-BE49-F238E27FC236}">
                <a16:creationId xmlns:a16="http://schemas.microsoft.com/office/drawing/2014/main" id="{52823885-A75E-43FD-8467-478ABEC6412C}"/>
              </a:ext>
            </a:extLst>
          </p:cNvPr>
          <p:cNvSpPr/>
          <p:nvPr/>
        </p:nvSpPr>
        <p:spPr>
          <a:xfrm>
            <a:off x="4265897" y="2620975"/>
            <a:ext cx="1678387" cy="1616050"/>
          </a:xfrm>
          <a:prstGeom prst="mathPlus">
            <a:avLst/>
          </a:prstGeom>
          <a:solidFill>
            <a:srgbClr val="1FE1CA">
              <a:alpha val="99000"/>
            </a:srgbClr>
          </a:solidFill>
          <a:ln>
            <a:solidFill>
              <a:srgbClr val="1FE1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69D2DA-37D0-405A-88D0-C41D1378D6D9}"/>
              </a:ext>
            </a:extLst>
          </p:cNvPr>
          <p:cNvSpPr txBox="1"/>
          <p:nvPr/>
        </p:nvSpPr>
        <p:spPr>
          <a:xfrm>
            <a:off x="154881" y="235296"/>
            <a:ext cx="9420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Oswald Regular" panose="020B0604020202020204" charset="0"/>
              </a:rPr>
              <a:t>RESULTADO OBTIDO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57986BC-B6AC-4054-A1AB-46BD3D1B0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ícones&#10;&#10;Descrição gerada automaticamente">
            <a:extLst>
              <a:ext uri="{FF2B5EF4-FFF2-40B4-BE49-F238E27FC236}">
                <a16:creationId xmlns:a16="http://schemas.microsoft.com/office/drawing/2014/main" id="{CEDFC65D-C144-4848-B576-F89120C42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1" y="1159798"/>
            <a:ext cx="10094336" cy="53611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715587" y="216822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383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HLD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AC4EC8-C286-43C3-A675-DFB64D6A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1159798"/>
            <a:ext cx="10094336" cy="536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73741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LLD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58A6D1-6106-43AA-B738-4FEF6216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1159797"/>
            <a:ext cx="10094336" cy="53611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12</Words>
  <Application>Microsoft Office PowerPoint</Application>
  <PresentationFormat>Widescreen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Winicius Silva</dc:creator>
  <cp:lastModifiedBy>Vinicius Novaiis</cp:lastModifiedBy>
  <cp:revision>73</cp:revision>
  <dcterms:created xsi:type="dcterms:W3CDTF">2020-09-17T16:40:50Z</dcterms:created>
  <dcterms:modified xsi:type="dcterms:W3CDTF">2020-10-27T02:00:52Z</dcterms:modified>
</cp:coreProperties>
</file>